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4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97C5-6862-48AF-8805-0301F0CCAF60}" type="datetimeFigureOut">
              <a:rPr lang="cs-CZ" smtClean="0"/>
              <a:pPr/>
              <a:t>13.4.2015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87F39-2B8A-49BC-86DB-E2D5C1E989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6955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D634-C59C-44E8-81B6-D0E478C1FED4}" type="datetimeFigureOut">
              <a:rPr lang="cs-CZ" smtClean="0"/>
              <a:pPr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5BC8-D06A-4EEE-A72A-7D232E5B68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2636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D634-C59C-44E8-81B6-D0E478C1FED4}" type="datetimeFigureOut">
              <a:rPr lang="cs-CZ" smtClean="0"/>
              <a:pPr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5BC8-D06A-4EEE-A72A-7D232E5B68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4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D634-C59C-44E8-81B6-D0E478C1FED4}" type="datetimeFigureOut">
              <a:rPr lang="cs-CZ" smtClean="0"/>
              <a:pPr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5BC8-D06A-4EEE-A72A-7D232E5B68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8524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D634-C59C-44E8-81B6-D0E478C1FED4}" type="datetimeFigureOut">
              <a:rPr lang="cs-CZ" smtClean="0"/>
              <a:pPr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5BC8-D06A-4EEE-A72A-7D232E5B68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7533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D634-C59C-44E8-81B6-D0E478C1FED4}" type="datetimeFigureOut">
              <a:rPr lang="cs-CZ" smtClean="0"/>
              <a:pPr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5BC8-D06A-4EEE-A72A-7D232E5B68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5120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D634-C59C-44E8-81B6-D0E478C1FED4}" type="datetimeFigureOut">
              <a:rPr lang="cs-CZ" smtClean="0"/>
              <a:pPr/>
              <a:t>13.4.2015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5BC8-D06A-4EEE-A72A-7D232E5B68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315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D634-C59C-44E8-81B6-D0E478C1FED4}" type="datetimeFigureOut">
              <a:rPr lang="cs-CZ" smtClean="0"/>
              <a:pPr/>
              <a:t>13.4.2015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5BC8-D06A-4EEE-A72A-7D232E5B68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030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D634-C59C-44E8-81B6-D0E478C1FED4}" type="datetimeFigureOut">
              <a:rPr lang="cs-CZ" smtClean="0"/>
              <a:pPr/>
              <a:t>13.4.2015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5BC8-D06A-4EEE-A72A-7D232E5B68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8604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D634-C59C-44E8-81B6-D0E478C1FED4}" type="datetimeFigureOut">
              <a:rPr lang="cs-CZ" smtClean="0"/>
              <a:pPr/>
              <a:t>13.4.2015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5BC8-D06A-4EEE-A72A-7D232E5B68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7216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D634-C59C-44E8-81B6-D0E478C1FED4}" type="datetimeFigureOut">
              <a:rPr lang="cs-CZ" smtClean="0"/>
              <a:pPr/>
              <a:t>13.4.2015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5BC8-D06A-4EEE-A72A-7D232E5B68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2503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D634-C59C-44E8-81B6-D0E478C1FED4}" type="datetimeFigureOut">
              <a:rPr lang="cs-CZ" smtClean="0"/>
              <a:pPr/>
              <a:t>13.4.2015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5BC8-D06A-4EEE-A72A-7D232E5B68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5163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rgbClr val="FDA403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9D634-C59C-44E8-81B6-D0E478C1FED4}" type="datetimeFigureOut">
              <a:rPr lang="cs-CZ" smtClean="0"/>
              <a:pPr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A5BC8-D06A-4EEE-A72A-7D232E5B68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1491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22100" b="1" dirty="0" smtClean="0">
                <a:solidFill>
                  <a:srgbClr val="C00000"/>
                </a:solidFill>
                <a:latin typeface="Brush 455 AT" panose="02000503080000090003" pitchFamily="2" charset="0"/>
              </a:rPr>
              <a:t>Hasiči</a:t>
            </a:r>
            <a:r>
              <a:rPr lang="cs-CZ" sz="18400" b="1" dirty="0" smtClean="0">
                <a:solidFill>
                  <a:srgbClr val="C00000"/>
                </a:solidFill>
                <a:latin typeface="Brush 455 AT" panose="02000503080000090003" pitchFamily="2" charset="0"/>
              </a:rPr>
              <a:t> </a:t>
            </a:r>
            <a:r>
              <a:rPr lang="cs-CZ" b="1" dirty="0" smtClean="0">
                <a:latin typeface="Brush 455 AT" panose="02000503080000090003" pitchFamily="2" charset="0"/>
              </a:rPr>
              <a:t/>
            </a:r>
            <a:br>
              <a:rPr lang="cs-CZ" b="1" dirty="0" smtClean="0">
                <a:latin typeface="Brush 455 AT" panose="02000503080000090003" pitchFamily="2" charset="0"/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pl-PL" b="1" dirty="0">
                <a:latin typeface="Brush 455 AT" panose="02000503080000090003" pitchFamily="2" charset="0"/>
              </a:rPr>
              <a:t>Chodíme </a:t>
            </a:r>
            <a:r>
              <a:rPr lang="pl-PL" b="1" dirty="0" smtClean="0">
                <a:latin typeface="Brush 455 AT" panose="02000503080000090003" pitchFamily="2" charset="0"/>
              </a:rPr>
              <a:t>tam </a:t>
            </a:r>
            <a:r>
              <a:rPr lang="pl-PL" b="1" dirty="0">
                <a:latin typeface="Brush 455 AT" panose="02000503080000090003" pitchFamily="2" charset="0"/>
              </a:rPr>
              <a:t>odkud jiní </a:t>
            </a:r>
            <a:r>
              <a:rPr lang="pl-PL" b="1" dirty="0" smtClean="0">
                <a:latin typeface="Brush 455 AT" panose="02000503080000090003" pitchFamily="2" charset="0"/>
              </a:rPr>
              <a:t>utíkají</a:t>
            </a:r>
            <a:endParaRPr lang="cs-CZ" dirty="0">
              <a:latin typeface="Brush 455 AT" panose="02000503080000090003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26193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21088"/>
            <a:ext cx="26193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6860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matulova\Desktop\imag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537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6000">
        <p14:ripple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15117" y="1916832"/>
            <a:ext cx="3312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Lidé si na louce táborák dělali.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…</a:t>
            </a:r>
          </a:p>
          <a:p>
            <a:r>
              <a:rPr lang="cs-CZ" dirty="0" smtClean="0"/>
              <a:t>Tu najednou číslo 150 volali.</a:t>
            </a:r>
          </a:p>
          <a:p>
            <a:r>
              <a:rPr lang="cs-CZ" dirty="0" smtClean="0"/>
              <a:t>Když požárníci přijeli,</a:t>
            </a:r>
          </a:p>
          <a:p>
            <a:r>
              <a:rPr lang="cs-CZ" dirty="0" smtClean="0"/>
              <a:t>jak </a:t>
            </a:r>
            <a:r>
              <a:rPr lang="cs-CZ" dirty="0"/>
              <a:t>včeličky pilní </a:t>
            </a:r>
            <a:r>
              <a:rPr lang="cs-CZ" dirty="0" smtClean="0"/>
              <a:t>byli,</a:t>
            </a:r>
            <a:endParaRPr lang="cs-CZ" dirty="0"/>
          </a:p>
          <a:p>
            <a:r>
              <a:rPr lang="cs-CZ" dirty="0" smtClean="0"/>
              <a:t>plameny vodou uhasili.</a:t>
            </a:r>
          </a:p>
          <a:p>
            <a:r>
              <a:rPr lang="cs-CZ" dirty="0" smtClean="0"/>
              <a:t>Od té doby slyší jenom vděk</a:t>
            </a:r>
          </a:p>
          <a:p>
            <a:r>
              <a:rPr lang="cs-CZ" dirty="0" smtClean="0"/>
              <a:t>a od jara do podzimu dostávají </a:t>
            </a:r>
          </a:p>
          <a:p>
            <a:r>
              <a:rPr lang="cs-CZ" dirty="0" smtClean="0"/>
              <a:t>od těch vděčných lidí</a:t>
            </a:r>
          </a:p>
          <a:p>
            <a:r>
              <a:rPr lang="cs-CZ" dirty="0" smtClean="0"/>
              <a:t>dobroučký med.</a:t>
            </a:r>
          </a:p>
          <a:p>
            <a:endParaRPr lang="cs-CZ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3747569" cy="40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1431661"/>
      </p:ext>
    </p:extLst>
  </p:cSld>
  <p:clrMapOvr>
    <a:masterClrMapping/>
  </p:clrMapOvr>
  <p:transition spd="slow" advTm="1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2060848"/>
            <a:ext cx="8928992" cy="2520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4000" i="1" dirty="0" smtClean="0"/>
              <a:t>Petra Matulová</a:t>
            </a:r>
          </a:p>
          <a:p>
            <a:pPr marL="0" indent="0">
              <a:buNone/>
            </a:pPr>
            <a:r>
              <a:rPr lang="cs-CZ" sz="4000" i="1" dirty="0" smtClean="0"/>
              <a:t>Tercie A </a:t>
            </a:r>
          </a:p>
          <a:p>
            <a:pPr marL="0" indent="0">
              <a:buNone/>
            </a:pPr>
            <a:r>
              <a:rPr lang="cs-CZ" sz="4000" i="1" smtClean="0"/>
              <a:t>DT1</a:t>
            </a:r>
            <a:endParaRPr lang="cs-CZ" sz="4000" i="1" dirty="0" smtClean="0"/>
          </a:p>
          <a:p>
            <a:pPr marL="0" indent="0">
              <a:buNone/>
            </a:pPr>
            <a:r>
              <a:rPr lang="cs-CZ" sz="4000" i="1" dirty="0" smtClean="0"/>
              <a:t>Všeobecné a sportovní gymnázium Bruntál</a:t>
            </a:r>
            <a:endParaRPr lang="cs-CZ" sz="4000" i="1" dirty="0"/>
          </a:p>
        </p:txBody>
      </p:sp>
    </p:spTree>
    <p:extLst>
      <p:ext uri="{BB962C8B-B14F-4D97-AF65-F5344CB8AC3E}">
        <p14:creationId xmlns:p14="http://schemas.microsoft.com/office/powerpoint/2010/main" xmlns="" val="2458734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58</Words>
  <Application>Microsoft Office PowerPoint</Application>
  <PresentationFormat>Předvádění na obrazovce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systému Office</vt:lpstr>
      <vt:lpstr>Hasiči    Chodíme tam odkud jiní utíkají</vt:lpstr>
      <vt:lpstr>Snímek 2</vt:lpstr>
      <vt:lpstr>Snímek 3</vt:lpstr>
      <vt:lpstr>Snímek 4</vt:lpstr>
    </vt:vector>
  </TitlesOfParts>
  <Company>Gymnázium Bruntál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Hasiči    Chodíme tak odkud jiní utíkají</dc:title>
  <dc:creator>Petra Matulová</dc:creator>
  <cp:lastModifiedBy>jkarnik</cp:lastModifiedBy>
  <cp:revision>10</cp:revision>
  <dcterms:created xsi:type="dcterms:W3CDTF">2015-02-24T09:27:46Z</dcterms:created>
  <dcterms:modified xsi:type="dcterms:W3CDTF">2015-04-13T13:53:54Z</dcterms:modified>
</cp:coreProperties>
</file>