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7" r:id="rId4"/>
    <p:sldId id="256" r:id="rId5"/>
    <p:sldId id="259" r:id="rId6"/>
    <p:sldId id="258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8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9850-2135-4AFD-890F-AA4146C48FD9}" type="datetimeFigureOut">
              <a:rPr lang="cs-CZ" smtClean="0"/>
              <a:t>25.3.2015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3ACF-A747-4057-974F-DBC9A07A0DD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1778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9850-2135-4AFD-890F-AA4146C48FD9}" type="datetimeFigureOut">
              <a:rPr lang="cs-CZ" smtClean="0"/>
              <a:t>25.3.2015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3ACF-A747-4057-974F-DBC9A07A0DD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666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9850-2135-4AFD-890F-AA4146C48FD9}" type="datetimeFigureOut">
              <a:rPr lang="cs-CZ" smtClean="0"/>
              <a:t>25.3.2015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3ACF-A747-4057-974F-DBC9A07A0DD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6870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7B9850-2135-4AFD-890F-AA4146C48FD9}" type="datetimeFigureOut">
              <a:rPr lang="cs-CZ" smtClean="0"/>
              <a:t>25.3.2015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883ACF-A747-4057-974F-DBC9A07A0DD4}" type="slidenum">
              <a:rPr lang="cs-CZ" smtClean="0"/>
              <a:t>‹#›</a:t>
            </a:fld>
            <a:endParaRPr lang="cs-CZ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9850-2135-4AFD-890F-AA4146C48FD9}" type="datetimeFigureOut">
              <a:rPr lang="cs-CZ" smtClean="0"/>
              <a:t>25.3.2015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3ACF-A747-4057-974F-DBC9A07A0DD4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9850-2135-4AFD-890F-AA4146C48FD9}" type="datetimeFigureOut">
              <a:rPr lang="cs-CZ" smtClean="0"/>
              <a:t>25.3.2015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3ACF-A747-4057-974F-DBC9A07A0DD4}" type="slidenum">
              <a:rPr lang="cs-CZ" smtClean="0"/>
              <a:t>‹#›</a:t>
            </a:fld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9850-2135-4AFD-890F-AA4146C48FD9}" type="datetimeFigureOut">
              <a:rPr lang="cs-CZ" smtClean="0"/>
              <a:t>25.3.2015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3ACF-A747-4057-974F-DBC9A07A0DD4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9850-2135-4AFD-890F-AA4146C48FD9}" type="datetimeFigureOut">
              <a:rPr lang="cs-CZ" smtClean="0"/>
              <a:t>25.3.2015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3ACF-A747-4057-974F-DBC9A07A0DD4}" type="slidenum">
              <a:rPr lang="cs-CZ" smtClean="0"/>
              <a:t>‹#›</a:t>
            </a:fld>
            <a:endParaRPr lang="cs-CZ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9850-2135-4AFD-890F-AA4146C48FD9}" type="datetimeFigureOut">
              <a:rPr lang="cs-CZ" smtClean="0"/>
              <a:t>25.3.2015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3ACF-A747-4057-974F-DBC9A07A0DD4}" type="slidenum">
              <a:rPr lang="cs-CZ" smtClean="0"/>
              <a:t>‹#›</a:t>
            </a:fld>
            <a:endParaRPr lang="cs-CZ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9850-2135-4AFD-890F-AA4146C48FD9}" type="datetimeFigureOut">
              <a:rPr lang="cs-CZ" smtClean="0"/>
              <a:t>25.3.2015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3ACF-A747-4057-974F-DBC9A07A0DD4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9850-2135-4AFD-890F-AA4146C48FD9}" type="datetimeFigureOut">
              <a:rPr lang="cs-CZ" smtClean="0"/>
              <a:t>25.3.2015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3ACF-A747-4057-974F-DBC9A07A0DD4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9850-2135-4AFD-890F-AA4146C48FD9}" type="datetimeFigureOut">
              <a:rPr lang="cs-CZ" smtClean="0"/>
              <a:t>25.3.2015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3ACF-A747-4057-974F-DBC9A07A0DD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7267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9850-2135-4AFD-890F-AA4146C48FD9}" type="datetimeFigureOut">
              <a:rPr lang="cs-CZ" smtClean="0"/>
              <a:t>25.3.2015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3ACF-A747-4057-974F-DBC9A07A0DD4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9850-2135-4AFD-890F-AA4146C48FD9}" type="datetimeFigureOut">
              <a:rPr lang="cs-CZ" smtClean="0"/>
              <a:t>25.3.2015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3ACF-A747-4057-974F-DBC9A07A0DD4}" type="slidenum">
              <a:rPr lang="cs-CZ" smtClean="0"/>
              <a:t>‹#›</a:t>
            </a:fld>
            <a:endParaRPr lang="cs-CZ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9850-2135-4AFD-890F-AA4146C48FD9}" type="datetimeFigureOut">
              <a:rPr lang="cs-CZ" smtClean="0"/>
              <a:t>25.3.2015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3ACF-A747-4057-974F-DBC9A07A0DD4}" type="slidenum">
              <a:rPr lang="cs-CZ" smtClean="0"/>
              <a:t>‹#›</a:t>
            </a:fld>
            <a:endParaRPr lang="cs-CZ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7B9850-2135-4AFD-890F-AA4146C48FD9}" type="datetimeFigureOut">
              <a:rPr lang="cs-CZ" smtClean="0"/>
              <a:t>25.3.2015</a:t>
            </a:fld>
            <a:endParaRPr lang="cs-CZ" dirty="0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883ACF-A747-4057-974F-DBC9A07A0DD4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8" name="Ová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á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7B9850-2135-4AFD-890F-AA4146C48FD9}" type="datetimeFigureOut">
              <a:rPr lang="cs-CZ" smtClean="0"/>
              <a:t>25.3.2015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883ACF-A747-4057-974F-DBC9A07A0DD4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7B9850-2135-4AFD-890F-AA4146C48FD9}" type="datetimeFigureOut">
              <a:rPr lang="cs-CZ" smtClean="0"/>
              <a:t>25.3.2015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883ACF-A747-4057-974F-DBC9A07A0DD4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á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á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7B9850-2135-4AFD-890F-AA4146C48FD9}" type="datetimeFigureOut">
              <a:rPr lang="cs-CZ" smtClean="0"/>
              <a:t>25.3.2015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883ACF-A747-4057-974F-DBC9A07A0DD4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7B9850-2135-4AFD-890F-AA4146C48FD9}" type="datetimeFigureOut">
              <a:rPr lang="cs-CZ" smtClean="0"/>
              <a:t>25.3.2015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883ACF-A747-4057-974F-DBC9A07A0DD4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7B9850-2135-4AFD-890F-AA4146C48FD9}" type="datetimeFigureOut">
              <a:rPr lang="cs-CZ" smtClean="0"/>
              <a:t>25.3.2015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883ACF-A747-4057-974F-DBC9A07A0DD4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7B9850-2135-4AFD-890F-AA4146C48FD9}" type="datetimeFigureOut">
              <a:rPr lang="cs-CZ" smtClean="0"/>
              <a:t>25.3.2015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883ACF-A747-4057-974F-DBC9A07A0DD4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9850-2135-4AFD-890F-AA4146C48FD9}" type="datetimeFigureOut">
              <a:rPr lang="cs-CZ" smtClean="0"/>
              <a:t>25.3.2015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3ACF-A747-4057-974F-DBC9A07A0DD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64160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7B9850-2135-4AFD-890F-AA4146C48FD9}" type="datetimeFigureOut">
              <a:rPr lang="cs-CZ" smtClean="0"/>
              <a:t>25.3.2015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883ACF-A747-4057-974F-DBC9A07A0DD4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7B9850-2135-4AFD-890F-AA4146C48FD9}" type="datetimeFigureOut">
              <a:rPr lang="cs-CZ" smtClean="0"/>
              <a:t>25.3.2015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883ACF-A747-4057-974F-DBC9A07A0DD4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7B9850-2135-4AFD-890F-AA4146C48FD9}" type="datetimeFigureOut">
              <a:rPr lang="cs-CZ" smtClean="0"/>
              <a:t>25.3.2015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883ACF-A747-4057-974F-DBC9A07A0DD4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7B9850-2135-4AFD-890F-AA4146C48FD9}" type="datetimeFigureOut">
              <a:rPr lang="cs-CZ" smtClean="0"/>
              <a:t>25.3.2015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883ACF-A747-4057-974F-DBC9A07A0DD4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9850-2135-4AFD-890F-AA4146C48FD9}" type="datetimeFigureOut">
              <a:rPr lang="cs-CZ" smtClean="0"/>
              <a:t>25.3.2015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3ACF-A747-4057-974F-DBC9A07A0DD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8812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9850-2135-4AFD-890F-AA4146C48FD9}" type="datetimeFigureOut">
              <a:rPr lang="cs-CZ" smtClean="0"/>
              <a:t>25.3.2015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3ACF-A747-4057-974F-DBC9A07A0DD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1448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9850-2135-4AFD-890F-AA4146C48FD9}" type="datetimeFigureOut">
              <a:rPr lang="cs-CZ" smtClean="0"/>
              <a:t>25.3.2015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3ACF-A747-4057-974F-DBC9A07A0DD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7894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9850-2135-4AFD-890F-AA4146C48FD9}" type="datetimeFigureOut">
              <a:rPr lang="cs-CZ" smtClean="0"/>
              <a:t>25.3.2015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3ACF-A747-4057-974F-DBC9A07A0DD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9825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9850-2135-4AFD-890F-AA4146C48FD9}" type="datetimeFigureOut">
              <a:rPr lang="cs-CZ" smtClean="0"/>
              <a:t>25.3.2015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3ACF-A747-4057-974F-DBC9A07A0DD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6740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9850-2135-4AFD-890F-AA4146C48FD9}" type="datetimeFigureOut">
              <a:rPr lang="cs-CZ" smtClean="0"/>
              <a:t>25.3.2015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3ACF-A747-4057-974F-DBC9A07A0DD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7909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B9850-2135-4AFD-890F-AA4146C48FD9}" type="datetimeFigureOut">
              <a:rPr lang="cs-CZ" smtClean="0"/>
              <a:t>25.3.2015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83ACF-A747-4057-974F-DBC9A07A0DD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2444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F7B9850-2135-4AFD-890F-AA4146C48FD9}" type="datetimeFigureOut">
              <a:rPr lang="cs-CZ" smtClean="0"/>
              <a:t>25.3.2015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8883ACF-A747-4057-974F-DBC9A07A0DD4}" type="slidenum">
              <a:rPr lang="cs-CZ" smtClean="0"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á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F7B9850-2135-4AFD-890F-AA4146C48FD9}" type="datetimeFigureOut">
              <a:rPr lang="cs-CZ" smtClean="0"/>
              <a:t>25.3.2015</a:t>
            </a:fld>
            <a:endParaRPr lang="cs-CZ" dirty="0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cs-CZ" dirty="0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8883ACF-A747-4057-974F-DBC9A07A0DD4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756263" cy="1054250"/>
          </a:xfrm>
        </p:spPr>
        <p:txBody>
          <a:bodyPr/>
          <a:lstStyle/>
          <a:p>
            <a:r>
              <a:rPr lang="cs-CZ" b="1" i="1" dirty="0" smtClean="0"/>
              <a:t>Nehas co tě nepálí</a:t>
            </a:r>
            <a:endParaRPr lang="cs-CZ" b="1" i="1" dirty="0"/>
          </a:p>
        </p:txBody>
      </p:sp>
    </p:spTree>
    <p:extLst>
      <p:ext uri="{BB962C8B-B14F-4D97-AF65-F5344CB8AC3E}">
        <p14:creationId xmlns:p14="http://schemas.microsoft.com/office/powerpoint/2010/main" val="249690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 flipH="1">
            <a:off x="640081" y="3554731"/>
            <a:ext cx="45719" cy="45719"/>
          </a:xfrm>
        </p:spPr>
        <p:txBody>
          <a:bodyPr>
            <a:normAutofit fontScale="90000"/>
          </a:bodyPr>
          <a:lstStyle/>
          <a:p>
            <a:r>
              <a:rPr lang="cs-CZ" sz="100" dirty="0" smtClean="0"/>
              <a:t>.</a:t>
            </a:r>
            <a:endParaRPr lang="cs-CZ" sz="100" dirty="0"/>
          </a:p>
        </p:txBody>
      </p:sp>
      <p:pic>
        <p:nvPicPr>
          <p:cNvPr id="1027" name="Picture 3" descr="K:\oheň\oheňGIF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" y="26715"/>
            <a:ext cx="435597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Belwe Bd AT" panose="02000803070000020004" pitchFamily="2" charset="0"/>
                <a:cs typeface="Aparajita" panose="020B0604020202020204" pitchFamily="34" charset="0"/>
              </a:rPr>
              <a:t>Požárnický vůz jede </a:t>
            </a:r>
            <a:r>
              <a:rPr lang="cs-CZ" sz="1200" b="1" dirty="0">
                <a:latin typeface="Belwe Bd AT" panose="02000803070000020004" pitchFamily="2" charset="0"/>
                <a:cs typeface="Aparajita" panose="020B0604020202020204" pitchFamily="34" charset="0"/>
              </a:rPr>
              <a:t>BUM </a:t>
            </a:r>
            <a:r>
              <a:rPr lang="cs-CZ" sz="1200" b="1" dirty="0" err="1">
                <a:latin typeface="Belwe Bd AT" panose="02000803070000020004" pitchFamily="2" charset="0"/>
                <a:cs typeface="Aparajita" panose="020B0604020202020204" pitchFamily="34" charset="0"/>
              </a:rPr>
              <a:t>BUM</a:t>
            </a:r>
            <a:endParaRPr lang="cs-CZ" sz="1200" b="1" dirty="0">
              <a:latin typeface="Belwe Bd AT" panose="02000803070000020004" pitchFamily="2" charset="0"/>
              <a:cs typeface="Aparajita" panose="020B0604020202020204" pitchFamily="34" charset="0"/>
            </a:endParaRPr>
          </a:p>
          <a:p>
            <a:r>
              <a:rPr lang="cs-CZ" sz="1200" dirty="0">
                <a:latin typeface="Belwe Bd AT" panose="02000803070000020004" pitchFamily="2" charset="0"/>
                <a:cs typeface="Aparajita" panose="020B0604020202020204" pitchFamily="34" charset="0"/>
              </a:rPr>
              <a:t>Za stříkačkou stojí pomocník </a:t>
            </a:r>
            <a:r>
              <a:rPr lang="cs-CZ" sz="1200" b="1" dirty="0">
                <a:latin typeface="Belwe Bd AT" panose="02000803070000020004" pitchFamily="2" charset="0"/>
                <a:cs typeface="Aparajita" panose="020B0604020202020204" pitchFamily="34" charset="0"/>
              </a:rPr>
              <a:t>BUM </a:t>
            </a:r>
            <a:r>
              <a:rPr lang="cs-CZ" sz="1200" b="1" dirty="0" err="1">
                <a:latin typeface="Belwe Bd AT" panose="02000803070000020004" pitchFamily="2" charset="0"/>
                <a:cs typeface="Aparajita" panose="020B0604020202020204" pitchFamily="34" charset="0"/>
              </a:rPr>
              <a:t>BUM</a:t>
            </a:r>
            <a:endParaRPr lang="cs-CZ" sz="1200" b="1" dirty="0">
              <a:latin typeface="Belwe Bd AT" panose="02000803070000020004" pitchFamily="2" charset="0"/>
              <a:cs typeface="Aparajita" panose="020B0604020202020204" pitchFamily="34" charset="0"/>
            </a:endParaRPr>
          </a:p>
          <a:p>
            <a:r>
              <a:rPr lang="cs-CZ" sz="1200" dirty="0">
                <a:latin typeface="Belwe Bd AT" panose="02000803070000020004" pitchFamily="2" charset="0"/>
                <a:cs typeface="Aparajita" panose="020B0604020202020204" pitchFamily="34" charset="0"/>
              </a:rPr>
              <a:t>Když máš strach volej číslo hasičů </a:t>
            </a:r>
            <a:r>
              <a:rPr lang="cs-CZ" sz="1200" b="1" dirty="0">
                <a:latin typeface="Belwe Bd AT" panose="02000803070000020004" pitchFamily="2" charset="0"/>
                <a:cs typeface="Aparajita" panose="020B0604020202020204" pitchFamily="34" charset="0"/>
              </a:rPr>
              <a:t>BUM </a:t>
            </a:r>
            <a:r>
              <a:rPr lang="cs-CZ" sz="1200" b="1" dirty="0" err="1">
                <a:latin typeface="Belwe Bd AT" panose="02000803070000020004" pitchFamily="2" charset="0"/>
                <a:cs typeface="Aparajita" panose="020B0604020202020204" pitchFamily="34" charset="0"/>
              </a:rPr>
              <a:t>BUM</a:t>
            </a:r>
            <a:endParaRPr lang="cs-CZ" sz="1200" b="1" dirty="0">
              <a:latin typeface="Belwe Bd AT" panose="02000803070000020004" pitchFamily="2" charset="0"/>
              <a:cs typeface="Aparajita" panose="020B0604020202020204" pitchFamily="34" charset="0"/>
            </a:endParaRPr>
          </a:p>
          <a:p>
            <a:r>
              <a:rPr lang="cs-CZ" sz="1200" dirty="0">
                <a:latin typeface="Belwe Bd AT" panose="02000803070000020004" pitchFamily="2" charset="0"/>
                <a:cs typeface="Aparajita" panose="020B0604020202020204" pitchFamily="34" charset="0"/>
              </a:rPr>
              <a:t>Před zkázou zachrání tě </a:t>
            </a:r>
            <a:r>
              <a:rPr lang="cs-CZ" sz="1200" b="1" dirty="0">
                <a:latin typeface="Belwe Bd AT" panose="02000803070000020004" pitchFamily="2" charset="0"/>
                <a:cs typeface="Aparajita" panose="020B0604020202020204" pitchFamily="34" charset="0"/>
              </a:rPr>
              <a:t>BUM </a:t>
            </a:r>
            <a:r>
              <a:rPr lang="cs-CZ" sz="1200" b="1" dirty="0" err="1">
                <a:latin typeface="Belwe Bd AT" panose="02000803070000020004" pitchFamily="2" charset="0"/>
                <a:cs typeface="Aparajita" panose="020B0604020202020204" pitchFamily="34" charset="0"/>
              </a:rPr>
              <a:t>BUM</a:t>
            </a:r>
            <a:endParaRPr lang="cs-CZ" sz="1200" b="1" dirty="0">
              <a:latin typeface="Belwe Bd AT" panose="02000803070000020004" pitchFamily="2" charset="0"/>
              <a:cs typeface="Aparajita" panose="020B0604020202020204" pitchFamily="34" charset="0"/>
            </a:endParaRPr>
          </a:p>
          <a:p>
            <a:endParaRPr lang="cs-CZ" sz="1200" dirty="0">
              <a:latin typeface="Belwe Bd AT" panose="02000803070000020004" pitchFamily="2" charset="0"/>
              <a:cs typeface="Aparajita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704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404664"/>
            <a:ext cx="4104456" cy="1224136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cs-CZ" sz="1400" dirty="0">
                <a:latin typeface="Belwe Bd AT" panose="02000803070000020004" pitchFamily="2" charset="0"/>
                <a:cs typeface="Aparajita" panose="020B0604020202020204" pitchFamily="34" charset="0"/>
              </a:rPr>
              <a:t>Chrání lidi a přírodu </a:t>
            </a:r>
            <a:r>
              <a:rPr lang="cs-CZ" sz="1400" b="1" dirty="0">
                <a:latin typeface="Belwe Bd AT" panose="02000803070000020004" pitchFamily="2" charset="0"/>
                <a:cs typeface="Aparajita" panose="020B0604020202020204" pitchFamily="34" charset="0"/>
              </a:rPr>
              <a:t>BUM </a:t>
            </a:r>
            <a:r>
              <a:rPr lang="cs-CZ" sz="1400" b="1" dirty="0" err="1">
                <a:latin typeface="Belwe Bd AT" panose="02000803070000020004" pitchFamily="2" charset="0"/>
                <a:cs typeface="Aparajita" panose="020B0604020202020204" pitchFamily="34" charset="0"/>
              </a:rPr>
              <a:t>BUM</a:t>
            </a:r>
            <a:endParaRPr lang="cs-CZ" sz="1400" b="1" dirty="0">
              <a:latin typeface="Belwe Bd AT" panose="02000803070000020004" pitchFamily="2" charset="0"/>
              <a:cs typeface="Aparajita" panose="020B0604020202020204" pitchFamily="34" charset="0"/>
            </a:endParaRPr>
          </a:p>
          <a:p>
            <a:pPr marL="82296" indent="0">
              <a:buNone/>
            </a:pPr>
            <a:r>
              <a:rPr lang="cs-CZ" sz="1400" dirty="0">
                <a:latin typeface="Belwe Bd AT" panose="02000803070000020004" pitchFamily="2" charset="0"/>
                <a:cs typeface="Aparajita" panose="020B0604020202020204" pitchFamily="34" charset="0"/>
              </a:rPr>
              <a:t>Za jejich rychlost jim dlužíte vděk </a:t>
            </a:r>
            <a:r>
              <a:rPr lang="cs-CZ" sz="1400" b="1" dirty="0">
                <a:latin typeface="Belwe Bd AT" panose="02000803070000020004" pitchFamily="2" charset="0"/>
                <a:cs typeface="Aparajita" panose="020B0604020202020204" pitchFamily="34" charset="0"/>
              </a:rPr>
              <a:t>BUM </a:t>
            </a:r>
            <a:r>
              <a:rPr lang="cs-CZ" sz="1400" b="1" dirty="0" err="1">
                <a:latin typeface="Belwe Bd AT" panose="02000803070000020004" pitchFamily="2" charset="0"/>
                <a:cs typeface="Aparajita" panose="020B0604020202020204" pitchFamily="34" charset="0"/>
              </a:rPr>
              <a:t>BUM</a:t>
            </a:r>
            <a:endParaRPr lang="cs-CZ" sz="1400" b="1" dirty="0">
              <a:latin typeface="Belwe Bd AT" panose="02000803070000020004" pitchFamily="2" charset="0"/>
              <a:cs typeface="Aparajita" panose="020B0604020202020204" pitchFamily="34" charset="0"/>
            </a:endParaRPr>
          </a:p>
          <a:p>
            <a:pPr marL="82296" indent="0">
              <a:buNone/>
            </a:pPr>
            <a:r>
              <a:rPr lang="cs-CZ" sz="1400" dirty="0">
                <a:latin typeface="Belwe Bd AT" panose="02000803070000020004" pitchFamily="2" charset="0"/>
                <a:cs typeface="Aparajita" panose="020B0604020202020204" pitchFamily="34" charset="0"/>
              </a:rPr>
              <a:t>Tak jim poděkujte </a:t>
            </a:r>
            <a:r>
              <a:rPr lang="cs-CZ" sz="1400" b="1" dirty="0">
                <a:latin typeface="Belwe Bd AT" panose="02000803070000020004" pitchFamily="2" charset="0"/>
                <a:cs typeface="Aparajita" panose="020B0604020202020204" pitchFamily="34" charset="0"/>
              </a:rPr>
              <a:t>BUM </a:t>
            </a:r>
            <a:r>
              <a:rPr lang="cs-CZ" sz="1400" b="1" dirty="0" err="1">
                <a:latin typeface="Belwe Bd AT" panose="02000803070000020004" pitchFamily="2" charset="0"/>
                <a:cs typeface="Aparajita" panose="020B0604020202020204" pitchFamily="34" charset="0"/>
              </a:rPr>
              <a:t>BUM</a:t>
            </a:r>
            <a:endParaRPr lang="cs-CZ" sz="1400" b="1" dirty="0">
              <a:latin typeface="Belwe Bd AT" panose="02000803070000020004" pitchFamily="2" charset="0"/>
              <a:cs typeface="Aparajita" panose="020B0604020202020204" pitchFamily="34" charset="0"/>
            </a:endParaRPr>
          </a:p>
          <a:p>
            <a:pPr marL="82296" indent="0">
              <a:buNone/>
            </a:pPr>
            <a:r>
              <a:rPr lang="cs-CZ" sz="1400" dirty="0">
                <a:latin typeface="Belwe Bd AT" panose="02000803070000020004" pitchFamily="2" charset="0"/>
                <a:cs typeface="Aparajita" panose="020B0604020202020204" pitchFamily="34" charset="0"/>
              </a:rPr>
              <a:t>Jinak vám </a:t>
            </a:r>
            <a:r>
              <a:rPr lang="cs-CZ" sz="1400" dirty="0" err="1">
                <a:latin typeface="Belwe Bd AT" panose="02000803070000020004" pitchFamily="2" charset="0"/>
                <a:cs typeface="Aparajita" panose="020B0604020202020204" pitchFamily="34" charset="0"/>
              </a:rPr>
              <a:t>zhoří</a:t>
            </a:r>
            <a:r>
              <a:rPr lang="cs-CZ" sz="1400" dirty="0">
                <a:latin typeface="Belwe Bd AT" panose="02000803070000020004" pitchFamily="2" charset="0"/>
                <a:cs typeface="Aparajita" panose="020B0604020202020204" pitchFamily="34" charset="0"/>
              </a:rPr>
              <a:t> váš </a:t>
            </a:r>
            <a:r>
              <a:rPr lang="cs-CZ" sz="1400" b="1" dirty="0">
                <a:latin typeface="Belwe Bd AT" panose="02000803070000020004" pitchFamily="2" charset="0"/>
                <a:cs typeface="Aparajita" panose="020B0604020202020204" pitchFamily="34" charset="0"/>
              </a:rPr>
              <a:t>DUM </a:t>
            </a:r>
            <a:r>
              <a:rPr lang="cs-CZ" sz="1400" b="1" dirty="0" err="1">
                <a:latin typeface="Belwe Bd AT" panose="02000803070000020004" pitchFamily="2" charset="0"/>
                <a:cs typeface="Aparajita" panose="020B0604020202020204" pitchFamily="34" charset="0"/>
              </a:rPr>
              <a:t>DUM</a:t>
            </a:r>
            <a:endParaRPr lang="cs-CZ" sz="1400" b="1" dirty="0">
              <a:latin typeface="Belwe Bd AT" panose="02000803070000020004" pitchFamily="2" charset="0"/>
              <a:cs typeface="Aparajita" panose="020B0604020202020204" pitchFamily="34" charset="0"/>
            </a:endParaRPr>
          </a:p>
          <a:p>
            <a:endParaRPr lang="cs-CZ" dirty="0"/>
          </a:p>
        </p:txBody>
      </p:sp>
      <p:pic>
        <p:nvPicPr>
          <p:cNvPr id="1026" name="Picture 2" descr="K:\oheň\hasičGIF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256"/>
            <a:ext cx="9144000" cy="68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0" y="11219"/>
            <a:ext cx="30243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6" indent="0">
              <a:buNone/>
            </a:pPr>
            <a:r>
              <a:rPr lang="cs-CZ" sz="1400" dirty="0">
                <a:latin typeface="Belwe Bd AT" panose="02000803070000020004" pitchFamily="2" charset="0"/>
                <a:cs typeface="Aparajita" panose="020B0604020202020204" pitchFamily="34" charset="0"/>
              </a:rPr>
              <a:t>Chrání lidi a přírodu </a:t>
            </a:r>
            <a:r>
              <a:rPr lang="cs-CZ" sz="1400" b="1" dirty="0">
                <a:latin typeface="Belwe Bd AT" panose="02000803070000020004" pitchFamily="2" charset="0"/>
                <a:cs typeface="Aparajita" panose="020B0604020202020204" pitchFamily="34" charset="0"/>
              </a:rPr>
              <a:t>BUM </a:t>
            </a:r>
            <a:r>
              <a:rPr lang="cs-CZ" sz="1400" b="1" dirty="0" err="1">
                <a:latin typeface="Belwe Bd AT" panose="02000803070000020004" pitchFamily="2" charset="0"/>
                <a:cs typeface="Aparajita" panose="020B0604020202020204" pitchFamily="34" charset="0"/>
              </a:rPr>
              <a:t>BUM</a:t>
            </a:r>
            <a:endParaRPr lang="cs-CZ" sz="1400" b="1" dirty="0">
              <a:latin typeface="Belwe Bd AT" panose="02000803070000020004" pitchFamily="2" charset="0"/>
              <a:cs typeface="Aparajita" panose="020B0604020202020204" pitchFamily="34" charset="0"/>
            </a:endParaRPr>
          </a:p>
          <a:p>
            <a:pPr marL="82296" indent="0">
              <a:buNone/>
            </a:pPr>
            <a:r>
              <a:rPr lang="cs-CZ" sz="1400" dirty="0">
                <a:latin typeface="Belwe Bd AT" panose="02000803070000020004" pitchFamily="2" charset="0"/>
                <a:cs typeface="Aparajita" panose="020B0604020202020204" pitchFamily="34" charset="0"/>
              </a:rPr>
              <a:t>Za jejich rychlost jim dlužíte vděk </a:t>
            </a:r>
            <a:r>
              <a:rPr lang="cs-CZ" sz="1400" b="1" dirty="0">
                <a:latin typeface="Belwe Bd AT" panose="02000803070000020004" pitchFamily="2" charset="0"/>
                <a:cs typeface="Aparajita" panose="020B0604020202020204" pitchFamily="34" charset="0"/>
              </a:rPr>
              <a:t>BUM </a:t>
            </a:r>
            <a:r>
              <a:rPr lang="cs-CZ" sz="1400" b="1" dirty="0" err="1">
                <a:latin typeface="Belwe Bd AT" panose="02000803070000020004" pitchFamily="2" charset="0"/>
                <a:cs typeface="Aparajita" panose="020B0604020202020204" pitchFamily="34" charset="0"/>
              </a:rPr>
              <a:t>BUM</a:t>
            </a:r>
            <a:endParaRPr lang="cs-CZ" sz="1400" b="1" dirty="0">
              <a:latin typeface="Belwe Bd AT" panose="02000803070000020004" pitchFamily="2" charset="0"/>
              <a:cs typeface="Aparajita" panose="020B0604020202020204" pitchFamily="34" charset="0"/>
            </a:endParaRPr>
          </a:p>
          <a:p>
            <a:pPr marL="82296" indent="0">
              <a:buNone/>
            </a:pPr>
            <a:r>
              <a:rPr lang="cs-CZ" sz="1400" dirty="0">
                <a:latin typeface="Belwe Bd AT" panose="02000803070000020004" pitchFamily="2" charset="0"/>
                <a:cs typeface="Aparajita" panose="020B0604020202020204" pitchFamily="34" charset="0"/>
              </a:rPr>
              <a:t>Tak jim poděkujte </a:t>
            </a:r>
            <a:r>
              <a:rPr lang="cs-CZ" sz="1400" b="1" dirty="0">
                <a:latin typeface="Belwe Bd AT" panose="02000803070000020004" pitchFamily="2" charset="0"/>
                <a:cs typeface="Aparajita" panose="020B0604020202020204" pitchFamily="34" charset="0"/>
              </a:rPr>
              <a:t>BUM </a:t>
            </a:r>
            <a:r>
              <a:rPr lang="cs-CZ" sz="1400" b="1" dirty="0" err="1">
                <a:latin typeface="Belwe Bd AT" panose="02000803070000020004" pitchFamily="2" charset="0"/>
                <a:cs typeface="Aparajita" panose="020B0604020202020204" pitchFamily="34" charset="0"/>
              </a:rPr>
              <a:t>BUM</a:t>
            </a:r>
            <a:endParaRPr lang="cs-CZ" sz="1400" b="1" dirty="0">
              <a:latin typeface="Belwe Bd AT" panose="02000803070000020004" pitchFamily="2" charset="0"/>
              <a:cs typeface="Aparajita" panose="020B0604020202020204" pitchFamily="34" charset="0"/>
            </a:endParaRPr>
          </a:p>
          <a:p>
            <a:pPr marL="82296" indent="0">
              <a:buNone/>
            </a:pPr>
            <a:r>
              <a:rPr lang="cs-CZ" sz="1400" dirty="0">
                <a:latin typeface="Belwe Bd AT" panose="02000803070000020004" pitchFamily="2" charset="0"/>
                <a:cs typeface="Aparajita" panose="020B0604020202020204" pitchFamily="34" charset="0"/>
              </a:rPr>
              <a:t>Jinak vám </a:t>
            </a:r>
            <a:r>
              <a:rPr lang="cs-CZ" sz="1400" dirty="0" err="1">
                <a:latin typeface="Belwe Bd AT" panose="02000803070000020004" pitchFamily="2" charset="0"/>
                <a:cs typeface="Aparajita" panose="020B0604020202020204" pitchFamily="34" charset="0"/>
              </a:rPr>
              <a:t>zhoří</a:t>
            </a:r>
            <a:r>
              <a:rPr lang="cs-CZ" sz="1400" dirty="0">
                <a:latin typeface="Belwe Bd AT" panose="02000803070000020004" pitchFamily="2" charset="0"/>
                <a:cs typeface="Aparajita" panose="020B0604020202020204" pitchFamily="34" charset="0"/>
              </a:rPr>
              <a:t> váš </a:t>
            </a:r>
            <a:r>
              <a:rPr lang="cs-CZ" sz="1400" b="1" dirty="0">
                <a:latin typeface="Belwe Bd AT" panose="02000803070000020004" pitchFamily="2" charset="0"/>
                <a:cs typeface="Aparajita" panose="020B0604020202020204" pitchFamily="34" charset="0"/>
              </a:rPr>
              <a:t>DUM </a:t>
            </a:r>
            <a:r>
              <a:rPr lang="cs-CZ" sz="1400" b="1" dirty="0" err="1">
                <a:latin typeface="Belwe Bd AT" panose="02000803070000020004" pitchFamily="2" charset="0"/>
                <a:cs typeface="Aparajita" panose="020B0604020202020204" pitchFamily="34" charset="0"/>
              </a:rPr>
              <a:t>DUM</a:t>
            </a:r>
            <a:endParaRPr lang="cs-CZ" sz="1400" b="1" dirty="0">
              <a:latin typeface="Belwe Bd AT" panose="02000803070000020004" pitchFamily="2" charset="0"/>
              <a:cs typeface="Aparajita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998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371918"/>
            <a:ext cx="82352" cy="45719"/>
          </a:xfrm>
        </p:spPr>
        <p:txBody>
          <a:bodyPr>
            <a:normAutofit fontScale="90000"/>
          </a:bodyPr>
          <a:lstStyle/>
          <a:p>
            <a:r>
              <a:rPr lang="cs-CZ" sz="100" dirty="0" smtClean="0"/>
              <a:t>.</a:t>
            </a:r>
            <a:endParaRPr lang="cs-CZ" sz="1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0"/>
            <a:ext cx="749808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i="1" u="sng" dirty="0" smtClean="0">
                <a:latin typeface="Forte" panose="03060902040502070203" pitchFamily="66" charset="0"/>
                <a:cs typeface="Arial" panose="020B0604020202020204" pitchFamily="34" charset="0"/>
              </a:rPr>
              <a:t>Zpracoval</a:t>
            </a:r>
            <a:r>
              <a:rPr lang="cs-CZ" sz="4000" dirty="0" smtClean="0">
                <a:latin typeface="Forte" panose="03060902040502070203" pitchFamily="66" charset="0"/>
                <a:cs typeface="Arial" panose="020B0604020202020204" pitchFamily="34" charset="0"/>
              </a:rPr>
              <a:t>: Tomáš Orviský</a:t>
            </a:r>
          </a:p>
          <a:p>
            <a:pPr marL="0" indent="0">
              <a:buNone/>
            </a:pPr>
            <a:r>
              <a:rPr lang="cs-CZ" sz="4000" i="1" u="sng" dirty="0" smtClean="0">
                <a:latin typeface="Forte" panose="03060902040502070203" pitchFamily="66" charset="0"/>
                <a:cs typeface="Arial" panose="020B0604020202020204" pitchFamily="34" charset="0"/>
              </a:rPr>
              <a:t>Skupina</a:t>
            </a:r>
            <a:r>
              <a:rPr lang="cs-CZ" sz="4000" dirty="0" smtClean="0">
                <a:latin typeface="Forte" panose="03060902040502070203" pitchFamily="66" charset="0"/>
                <a:cs typeface="Arial" panose="020B0604020202020204" pitchFamily="34" charset="0"/>
              </a:rPr>
              <a:t> : DT 1</a:t>
            </a:r>
          </a:p>
          <a:p>
            <a:pPr marL="0" indent="0">
              <a:buNone/>
            </a:pPr>
            <a:r>
              <a:rPr lang="cs-CZ" sz="4000" u="sng" dirty="0" smtClean="0">
                <a:latin typeface="Forte" panose="03060902040502070203" pitchFamily="66" charset="0"/>
                <a:cs typeface="Arial" panose="020B0604020202020204" pitchFamily="34" charset="0"/>
              </a:rPr>
              <a:t>Škola</a:t>
            </a:r>
            <a:r>
              <a:rPr lang="cs-CZ" sz="4000" dirty="0" smtClean="0">
                <a:latin typeface="Forte" panose="03060902040502070203" pitchFamily="66" charset="0"/>
                <a:cs typeface="Arial" panose="020B0604020202020204" pitchFamily="34" charset="0"/>
              </a:rPr>
              <a:t>: </a:t>
            </a:r>
            <a:r>
              <a:rPr lang="cs-CZ" sz="4000" dirty="0" smtClean="0">
                <a:latin typeface="Forte" panose="03060902040502070203" pitchFamily="66" charset="0"/>
                <a:cs typeface="Arial" panose="020B0604020202020204" pitchFamily="34" charset="0"/>
              </a:rPr>
              <a:t>V</a:t>
            </a:r>
            <a:r>
              <a:rPr lang="cs-CZ" sz="4000" dirty="0" smtClean="0">
                <a:latin typeface="Forte" panose="03060902040502070203" pitchFamily="66" charset="0"/>
                <a:cs typeface="Arial" panose="020B0604020202020204" pitchFamily="34" charset="0"/>
              </a:rPr>
              <a:t>šeobecné </a:t>
            </a:r>
            <a:r>
              <a:rPr lang="cs-CZ" sz="4000" smtClean="0">
                <a:latin typeface="Forte" panose="03060902040502070203" pitchFamily="66" charset="0"/>
                <a:cs typeface="Arial" panose="020B0604020202020204" pitchFamily="34" charset="0"/>
              </a:rPr>
              <a:t>a sportovní gymnázium </a:t>
            </a:r>
            <a:r>
              <a:rPr lang="cs-CZ" sz="4000" dirty="0" smtClean="0">
                <a:latin typeface="Forte" panose="03060902040502070203" pitchFamily="66" charset="0"/>
                <a:cs typeface="Arial" panose="020B0604020202020204" pitchFamily="34" charset="0"/>
              </a:rPr>
              <a:t>Bruntál</a:t>
            </a:r>
            <a:endParaRPr lang="cs-CZ" sz="4000" dirty="0">
              <a:latin typeface="Forte" panose="03060902040502070203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53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vrdý obal">
  <a:themeElements>
    <a:clrScheme name="Tvrdý obal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Tvrdý obal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vrdý obal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unovrat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96</Words>
  <Application>Microsoft Office PowerPoint</Application>
  <PresentationFormat>Předvádění na obrazovce (4:3)</PresentationFormat>
  <Paragraphs>18</Paragraphs>
  <Slides>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4</vt:i4>
      </vt:variant>
    </vt:vector>
  </HeadingPairs>
  <TitlesOfParts>
    <vt:vector size="7" baseType="lpstr">
      <vt:lpstr>Motiv systému Office</vt:lpstr>
      <vt:lpstr>Tvrdý obal</vt:lpstr>
      <vt:lpstr>Slunovrat</vt:lpstr>
      <vt:lpstr>Nehas co tě nepálí</vt:lpstr>
      <vt:lpstr>.</vt:lpstr>
      <vt:lpstr>Prezentace aplikace PowerPoint</vt:lpstr>
      <vt:lpstr>.</vt:lpstr>
    </vt:vector>
  </TitlesOfParts>
  <Company>Gymnázium Bruntál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Nehas co tě nepálí</dc:title>
  <dc:creator>Tomáš Orviský</dc:creator>
  <cp:lastModifiedBy>Jiří Duda</cp:lastModifiedBy>
  <cp:revision>11</cp:revision>
  <dcterms:created xsi:type="dcterms:W3CDTF">2015-02-24T09:14:52Z</dcterms:created>
  <dcterms:modified xsi:type="dcterms:W3CDTF">2015-03-25T09:58:38Z</dcterms:modified>
</cp:coreProperties>
</file>