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E4C3D-21E7-428B-A407-DB96BC1A3142}" type="datetimeFigureOut">
              <a:rPr lang="cs-CZ" smtClean="0"/>
              <a:t>25.3.2015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A21F2-EE98-402C-984E-FA9C81852049}" type="slidenum">
              <a:rPr lang="cs-CZ" smtClean="0"/>
              <a:t>‹#›</a:t>
            </a:fld>
            <a:endParaRPr lang="cs-CZ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E4C3D-21E7-428B-A407-DB96BC1A3142}" type="datetimeFigureOut">
              <a:rPr lang="cs-CZ" smtClean="0"/>
              <a:t>25.3.2015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A21F2-EE98-402C-984E-FA9C8185204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E4C3D-21E7-428B-A407-DB96BC1A3142}" type="datetimeFigureOut">
              <a:rPr lang="cs-CZ" smtClean="0"/>
              <a:t>25.3.2015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A21F2-EE98-402C-984E-FA9C8185204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E4C3D-21E7-428B-A407-DB96BC1A3142}" type="datetimeFigureOut">
              <a:rPr lang="cs-CZ" smtClean="0"/>
              <a:t>25.3.2015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A21F2-EE98-402C-984E-FA9C8185204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E4C3D-21E7-428B-A407-DB96BC1A3142}" type="datetimeFigureOut">
              <a:rPr lang="cs-CZ" smtClean="0"/>
              <a:t>25.3.2015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30A21F2-EE98-402C-984E-FA9C81852049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E4C3D-21E7-428B-A407-DB96BC1A3142}" type="datetimeFigureOut">
              <a:rPr lang="cs-CZ" smtClean="0"/>
              <a:t>25.3.2015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A21F2-EE98-402C-984E-FA9C8185204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E4C3D-21E7-428B-A407-DB96BC1A3142}" type="datetimeFigureOut">
              <a:rPr lang="cs-CZ" smtClean="0"/>
              <a:t>25.3.2015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A21F2-EE98-402C-984E-FA9C8185204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E4C3D-21E7-428B-A407-DB96BC1A3142}" type="datetimeFigureOut">
              <a:rPr lang="cs-CZ" smtClean="0"/>
              <a:t>25.3.2015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A21F2-EE98-402C-984E-FA9C8185204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E4C3D-21E7-428B-A407-DB96BC1A3142}" type="datetimeFigureOut">
              <a:rPr lang="cs-CZ" smtClean="0"/>
              <a:t>25.3.2015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A21F2-EE98-402C-984E-FA9C8185204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E4C3D-21E7-428B-A407-DB96BC1A3142}" type="datetimeFigureOut">
              <a:rPr lang="cs-CZ" smtClean="0"/>
              <a:t>25.3.2015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A21F2-EE98-402C-984E-FA9C8185204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E4C3D-21E7-428B-A407-DB96BC1A3142}" type="datetimeFigureOut">
              <a:rPr lang="cs-CZ" smtClean="0"/>
              <a:t>25.3.2015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A21F2-EE98-402C-984E-FA9C8185204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D0E4C3D-21E7-428B-A407-DB96BC1A3142}" type="datetimeFigureOut">
              <a:rPr lang="cs-CZ" smtClean="0"/>
              <a:t>25.3.2015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30A21F2-EE98-402C-984E-FA9C81852049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23528" y="2060848"/>
            <a:ext cx="82809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9600" dirty="0" smtClean="0">
                <a:solidFill>
                  <a:srgbClr val="FF0000"/>
                </a:solidFill>
              </a:rPr>
              <a:t>Hasiči hasí</a:t>
            </a:r>
            <a:r>
              <a:rPr lang="cs-CZ" sz="9600" dirty="0" smtClean="0"/>
              <a:t>              </a:t>
            </a:r>
            <a:r>
              <a:rPr lang="cs-CZ" sz="9600" dirty="0" smtClean="0">
                <a:solidFill>
                  <a:srgbClr val="FF0000"/>
                </a:solidFill>
              </a:rPr>
              <a:t>oheň</a:t>
            </a:r>
            <a:endParaRPr lang="cs-CZ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64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7197080" y="139738"/>
            <a:ext cx="18722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Přírodní katastrofa : Meteor</a:t>
            </a:r>
            <a:endParaRPr lang="cs-CZ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mschubert\Desktop\hasič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052736"/>
            <a:ext cx="5001343" cy="500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Šipka doleva 4"/>
          <p:cNvSpPr/>
          <p:nvPr/>
        </p:nvSpPr>
        <p:spPr>
          <a:xfrm rot="21264065">
            <a:off x="4814633" y="407147"/>
            <a:ext cx="2229025" cy="65444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50794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1484784"/>
            <a:ext cx="91450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9600" dirty="0" smtClean="0">
                <a:solidFill>
                  <a:srgbClr val="FF0000"/>
                </a:solidFill>
              </a:rPr>
              <a:t>Tenhle už nic NEUHASÍ</a:t>
            </a:r>
            <a:endParaRPr lang="cs-CZ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07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212976"/>
            <a:ext cx="3600400" cy="2016224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583668" y="836712"/>
            <a:ext cx="62646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smtClean="0">
                <a:solidFill>
                  <a:srgbClr val="FF0000"/>
                </a:solidFill>
              </a:rPr>
              <a:t>A proto neváhejte a volejte o pomoc psa </a:t>
            </a:r>
            <a:r>
              <a:rPr lang="cs-CZ" sz="4400" b="1" dirty="0" err="1" smtClean="0">
                <a:solidFill>
                  <a:srgbClr val="FF0000"/>
                </a:solidFill>
              </a:rPr>
              <a:t>Rexe</a:t>
            </a:r>
            <a:endParaRPr lang="cs-CZ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42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619672" y="1700808"/>
            <a:ext cx="55446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9600" dirty="0" smtClean="0">
                <a:solidFill>
                  <a:srgbClr val="FF0000"/>
                </a:solidFill>
              </a:rPr>
              <a:t>And </a:t>
            </a:r>
            <a:r>
              <a:rPr lang="cs-CZ" sz="9600" dirty="0" err="1" smtClean="0">
                <a:solidFill>
                  <a:srgbClr val="FF0000"/>
                </a:solidFill>
              </a:rPr>
              <a:t>this</a:t>
            </a:r>
            <a:r>
              <a:rPr lang="cs-CZ" sz="9600" dirty="0" smtClean="0">
                <a:solidFill>
                  <a:srgbClr val="FF0000"/>
                </a:solidFill>
              </a:rPr>
              <a:t> </a:t>
            </a:r>
            <a:r>
              <a:rPr lang="cs-CZ" sz="9600" dirty="0" err="1" smtClean="0">
                <a:solidFill>
                  <a:srgbClr val="FF0000"/>
                </a:solidFill>
              </a:rPr>
              <a:t>is</a:t>
            </a:r>
            <a:r>
              <a:rPr lang="cs-CZ" sz="9600" dirty="0" smtClean="0">
                <a:solidFill>
                  <a:srgbClr val="FF0000"/>
                </a:solidFill>
              </a:rPr>
              <a:t> </a:t>
            </a:r>
            <a:r>
              <a:rPr lang="cs-CZ" sz="9600" dirty="0" err="1" smtClean="0">
                <a:solidFill>
                  <a:srgbClr val="FF0000"/>
                </a:solidFill>
              </a:rPr>
              <a:t>the</a:t>
            </a:r>
            <a:r>
              <a:rPr lang="cs-CZ" sz="9600" dirty="0" smtClean="0">
                <a:solidFill>
                  <a:srgbClr val="FF0000"/>
                </a:solidFill>
              </a:rPr>
              <a:t> end</a:t>
            </a:r>
            <a:endParaRPr lang="cs-CZ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1564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683568" y="836712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rgbClr val="FF0000"/>
                </a:solidFill>
              </a:rPr>
              <a:t>Schubert Miroslav</a:t>
            </a:r>
            <a:endParaRPr lang="cs-CZ" sz="3600" dirty="0">
              <a:solidFill>
                <a:srgbClr val="FF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403648" y="2129374"/>
            <a:ext cx="5422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rgbClr val="FF0000"/>
                </a:solidFill>
              </a:rPr>
              <a:t>Všeobecné </a:t>
            </a:r>
            <a:r>
              <a:rPr lang="cs-CZ" sz="3600" smtClean="0">
                <a:solidFill>
                  <a:srgbClr val="FF0000"/>
                </a:solidFill>
              </a:rPr>
              <a:t>a </a:t>
            </a:r>
            <a:r>
              <a:rPr lang="cs-CZ" sz="3600" smtClean="0">
                <a:solidFill>
                  <a:srgbClr val="FF0000"/>
                </a:solidFill>
              </a:rPr>
              <a:t>sportovní                      </a:t>
            </a:r>
            <a:r>
              <a:rPr lang="cs-CZ" sz="3600" dirty="0" smtClean="0">
                <a:solidFill>
                  <a:srgbClr val="FF0000"/>
                </a:solidFill>
              </a:rPr>
              <a:t>gymnázium Bruntál </a:t>
            </a:r>
            <a:endParaRPr lang="cs-CZ" sz="3600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043608" y="1483043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rgbClr val="FF0000"/>
                </a:solidFill>
              </a:rPr>
              <a:t>Tercie A</a:t>
            </a:r>
            <a:endParaRPr lang="cs-CZ" sz="3600" dirty="0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07504" y="4365104"/>
            <a:ext cx="7200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smtClean="0">
                <a:solidFill>
                  <a:srgbClr val="FF0000"/>
                </a:solidFill>
              </a:rPr>
              <a:t>DT </a:t>
            </a:r>
            <a:r>
              <a:rPr lang="cs-CZ" sz="4800">
                <a:solidFill>
                  <a:srgbClr val="FF0000"/>
                </a:solidFill>
              </a:rPr>
              <a:t>1</a:t>
            </a:r>
            <a:endParaRPr lang="cs-CZ" sz="4800" dirty="0">
              <a:solidFill>
                <a:srgbClr val="FF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932040" y="630409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Pes </a:t>
            </a:r>
            <a:r>
              <a:rPr lang="cs-CZ" b="1" dirty="0" err="1" smtClean="0">
                <a:solidFill>
                  <a:srgbClr val="FF0000"/>
                </a:solidFill>
              </a:rPr>
              <a:t>Rex</a:t>
            </a:r>
            <a:r>
              <a:rPr lang="cs-CZ" b="1" dirty="0" smtClean="0">
                <a:solidFill>
                  <a:srgbClr val="FF0000"/>
                </a:solidFill>
              </a:rPr>
              <a:t> : Google obrázky/</a:t>
            </a:r>
            <a:r>
              <a:rPr lang="cs-CZ" b="1" dirty="0" err="1" smtClean="0">
                <a:solidFill>
                  <a:srgbClr val="FF0000"/>
                </a:solidFill>
              </a:rPr>
              <a:t>Rex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83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chol">
  <a:themeElements>
    <a:clrScheme name="Vrchol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rchol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63</TotalTime>
  <Words>41</Words>
  <Application>Microsoft Office PowerPoint</Application>
  <PresentationFormat>Předvádění na obrazovce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Vrchol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Gymnázium Bruntál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Miroslav Schubert</dc:creator>
  <cp:lastModifiedBy>Jiří Duda</cp:lastModifiedBy>
  <cp:revision>14</cp:revision>
  <dcterms:created xsi:type="dcterms:W3CDTF">2015-02-24T12:11:22Z</dcterms:created>
  <dcterms:modified xsi:type="dcterms:W3CDTF">2015-03-25T09:52:52Z</dcterms:modified>
</cp:coreProperties>
</file>